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0C6E-C166-4373-912D-CB494F6E8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0F1A-3FBA-4A23-96ED-64C91ACA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EE8D7-8F53-4314-9F3E-33D4FFC0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C5B04-14B8-4381-A431-92781B7C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AB9E8-4653-42DA-95C4-52A50533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0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44C2-BD13-49EB-B2A0-7E791B63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DD323-0931-4CE2-B71C-EF85B4704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EC11F-9745-4D13-8D84-6694C37C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DB8C7-D6E3-4B53-BC7E-83E81E5F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274E1-F60E-4F63-8A0E-D8415699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1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42C990-98EA-43B9-8F38-31BD70534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3E636-E545-4962-9D72-B40B5B0F3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6B4D-A93D-400F-9ED6-C44E41CF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6050-E672-4BB5-8C4A-4CA97525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07C5B-DB8B-44EA-A5F1-61B026AF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6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C5B4-0FE6-4BD4-9C2F-AF0015EA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FB420-2AB5-456F-93B8-FCB340C9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6CA79-7003-4785-907F-DC20BDD8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C1115-8BF7-4F00-8725-86C50F7F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81165-D23C-420F-AF57-C5C7C6D1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7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D86F-8C22-4377-9250-3DD9BFFA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98C0C-B919-4999-B23B-E6C7CDA94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08660-B27F-48A2-A083-D17775A6A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6C1FB-EC4C-4CD3-9C33-2FBADD62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C1165-55A2-4191-AED7-3FF1605C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2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5A86-C173-43D6-B0BA-32F38EEA0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B657A-854D-43B6-B564-F542D666F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53570-0A9E-4A94-9D1C-78E6A05FF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7ED72-D13E-4FE0-9BAA-ED3FF2CE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47199-CEFB-4815-86A3-53E62AF2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06F55-209F-4765-8776-95A43DF0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5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3A18-62D6-4B8E-B85F-60074D28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8E90D-A0C4-4C34-9EB4-D353C0BF7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B9D02-ECA6-446D-9ED9-177E583C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8168D-4707-466A-9911-B24C678A5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DD32F6-952B-4B4F-98A5-8AF069DC0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260A1-D1CE-4550-BAA6-E7157D90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662531-CC19-4B62-A54C-B91DA355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3C9D06-9EC9-4C86-A8E6-A5FDB571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7EF3-A6D2-4ADD-AE5C-3E23A44B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AC8FF-4905-4EB4-8D6D-07A1924E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F5BAF-35F4-448F-97E3-3CA6FAB55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FA1E1-0C73-4090-A5A7-704975A2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A2FE0-FDAB-4730-B88A-6579E6FD2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2FDC7-FD56-4ED2-9888-15B0BED2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8A33E-C9AE-445C-9AB9-91F5419E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6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2715-31CB-4B5E-B57B-8C9053DE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0AF-E3D8-404F-8D4E-2B71EB33B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2FC80-8215-4BDB-BA43-428043FED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1B471-335D-4AE2-95DF-D44F27E60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961C3-910A-4B14-87BA-A1C162B49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87F59-C373-4842-835B-AF2A794C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0644D-7D5D-4AF1-93CD-80C81D707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31C6E4-34B3-4427-A7FD-3E52C1240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CCAD2-B09C-43BF-9999-2DC3E05A6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A6416-992B-43A1-AC04-9502C68D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F420B-30A5-4238-870D-BB4E2711F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06A7C-F48D-402C-BF53-80C222E7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65D91D-2AB0-44BC-BD4E-0FC154A9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4B752-076B-457A-8ABD-F500A3DD0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B716D-FBCB-4CCC-AB13-B184FAF31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A92CC-55EE-4955-B1D8-6BA8138D9B26}" type="datetimeFigureOut">
              <a:rPr lang="en-US" smtClean="0"/>
              <a:t>30-Sep-17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2C05D-C17C-493E-A175-1327C83E0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B1ECC-E19B-4099-85BB-E6AD618A5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BDB23-7934-4D30-8D8E-4CD6141D2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7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E139BC-8D71-4D13-A6FA-1D621C8FC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037" y="1"/>
            <a:ext cx="3977910" cy="21410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F07799-BF65-494A-AA73-A4F888E20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473" y="2231414"/>
            <a:ext cx="3869474" cy="21148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79CFAA-665B-4423-B4C3-699C9A2489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4029" y="91398"/>
            <a:ext cx="5305642" cy="63948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527321-74CB-45F1-9D64-D857652089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473" y="4436641"/>
            <a:ext cx="4689053" cy="241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2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Alain Kerdreux</dc:creator>
  <cp:lastModifiedBy>Alain Kerdreux</cp:lastModifiedBy>
  <cp:revision>1</cp:revision>
  <dcterms:created xsi:type="dcterms:W3CDTF">2017-09-30T08:15:23Z</dcterms:created>
  <dcterms:modified xsi:type="dcterms:W3CDTF">2017-09-30T08:15:52Z</dcterms:modified>
</cp:coreProperties>
</file>