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-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DBAF-01D1-4D06-B0C5-332C425AA7D0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FFEC1-12EF-40F7-813A-E1AAF20B056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323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DBAF-01D1-4D06-B0C5-332C425AA7D0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FFEC1-12EF-40F7-813A-E1AAF20B056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48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DBAF-01D1-4D06-B0C5-332C425AA7D0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FFEC1-12EF-40F7-813A-E1AAF20B056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23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DBAF-01D1-4D06-B0C5-332C425AA7D0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FFEC1-12EF-40F7-813A-E1AAF20B056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5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DBAF-01D1-4D06-B0C5-332C425AA7D0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FFEC1-12EF-40F7-813A-E1AAF20B056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90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DBAF-01D1-4D06-B0C5-332C425AA7D0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FFEC1-12EF-40F7-813A-E1AAF20B056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1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DBAF-01D1-4D06-B0C5-332C425AA7D0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FFEC1-12EF-40F7-813A-E1AAF20B056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660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DBAF-01D1-4D06-B0C5-332C425AA7D0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FFEC1-12EF-40F7-813A-E1AAF20B056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44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DBAF-01D1-4D06-B0C5-332C425AA7D0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FFEC1-12EF-40F7-813A-E1AAF20B056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6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DBAF-01D1-4D06-B0C5-332C425AA7D0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FFEC1-12EF-40F7-813A-E1AAF20B056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29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DBAF-01D1-4D06-B0C5-332C425AA7D0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FFEC1-12EF-40F7-813A-E1AAF20B056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2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DBAF-01D1-4D06-B0C5-332C425AA7D0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FFEC1-12EF-40F7-813A-E1AAF20B056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72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600200" y="1277679"/>
            <a:ext cx="5943600" cy="4329430"/>
          </a:xfrm>
          <a:prstGeom prst="rect">
            <a:avLst/>
          </a:prstGeom>
        </p:spPr>
      </p:pic>
      <p:cxnSp>
        <p:nvCxnSpPr>
          <p:cNvPr id="6" name="Connecteur droit 5"/>
          <p:cNvCxnSpPr/>
          <p:nvPr/>
        </p:nvCxnSpPr>
        <p:spPr>
          <a:xfrm>
            <a:off x="2987824" y="2996952"/>
            <a:ext cx="1800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flipV="1">
            <a:off x="2983806" y="3003536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V="1">
            <a:off x="4777337" y="3003536"/>
            <a:ext cx="0" cy="3534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2555776" y="2780928"/>
            <a:ext cx="1332148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V="1">
            <a:off x="2555776" y="2780928"/>
            <a:ext cx="0" cy="57606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V="1">
            <a:off x="4932040" y="2420888"/>
            <a:ext cx="0" cy="936104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flipV="1">
            <a:off x="3275856" y="836712"/>
            <a:ext cx="0" cy="21602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3887924" y="836712"/>
            <a:ext cx="0" cy="194421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3059831" y="548680"/>
            <a:ext cx="22322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10   11   12           14           16</a:t>
            </a:r>
            <a:endParaRPr lang="en-US" sz="1400" b="1" dirty="0"/>
          </a:p>
        </p:txBody>
      </p:sp>
      <p:cxnSp>
        <p:nvCxnSpPr>
          <p:cNvPr id="29" name="Connecteur droit 28"/>
          <p:cNvCxnSpPr/>
          <p:nvPr/>
        </p:nvCxnSpPr>
        <p:spPr>
          <a:xfrm flipV="1">
            <a:off x="3563888" y="872716"/>
            <a:ext cx="0" cy="1548172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3563888" y="2420888"/>
            <a:ext cx="1368152" cy="0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flipV="1">
            <a:off x="4499992" y="836712"/>
            <a:ext cx="0" cy="19442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flipV="1">
            <a:off x="5364088" y="2780928"/>
            <a:ext cx="0" cy="56886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4499992" y="2774330"/>
            <a:ext cx="8640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 flipV="1">
            <a:off x="5516488" y="1124744"/>
            <a:ext cx="0" cy="218058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>
            <a:off x="5084440" y="1124744"/>
            <a:ext cx="432048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V="1">
            <a:off x="5084440" y="856457"/>
            <a:ext cx="0" cy="26828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>
            <a:off x="1759496" y="179348"/>
            <a:ext cx="3756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Branchement sur AXROLL</a:t>
            </a:r>
            <a:endParaRPr lang="en-US" dirty="0"/>
          </a:p>
        </p:txBody>
      </p:sp>
      <p:sp>
        <p:nvSpPr>
          <p:cNvPr id="47" name="ZoneTexte 46"/>
          <p:cNvSpPr txBox="1"/>
          <p:nvPr/>
        </p:nvSpPr>
        <p:spPr>
          <a:xfrm>
            <a:off x="1761592" y="4653136"/>
            <a:ext cx="1156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GND = 0V</a:t>
            </a:r>
          </a:p>
          <a:p>
            <a:r>
              <a:rPr lang="fr-FR" dirty="0" smtClean="0"/>
              <a:t>COM = C</a:t>
            </a:r>
            <a:endParaRPr lang="en-US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1718932" y="1326912"/>
            <a:ext cx="0" cy="2839503"/>
          </a:xfrm>
          <a:prstGeom prst="line">
            <a:avLst/>
          </a:prstGeom>
          <a:ln w="635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3741321" y="1311506"/>
            <a:ext cx="0" cy="2804720"/>
          </a:xfrm>
          <a:prstGeom prst="line">
            <a:avLst/>
          </a:prstGeom>
          <a:ln w="635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1727599" y="1330842"/>
            <a:ext cx="2004045" cy="0"/>
          </a:xfrm>
          <a:prstGeom prst="line">
            <a:avLst/>
          </a:prstGeom>
          <a:ln w="635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>
            <a:off x="1738232" y="4128977"/>
            <a:ext cx="601520" cy="0"/>
          </a:xfrm>
          <a:prstGeom prst="line">
            <a:avLst/>
          </a:prstGeom>
          <a:ln w="635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3257732" y="4108505"/>
            <a:ext cx="483589" cy="7088"/>
          </a:xfrm>
          <a:prstGeom prst="line">
            <a:avLst/>
          </a:prstGeom>
          <a:ln w="635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>
            <a:off x="4034865" y="1277679"/>
            <a:ext cx="0" cy="2839503"/>
          </a:xfrm>
          <a:prstGeom prst="line">
            <a:avLst/>
          </a:prstGeom>
          <a:ln w="635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>
            <a:off x="6047963" y="1326504"/>
            <a:ext cx="0" cy="2800518"/>
          </a:xfrm>
          <a:prstGeom prst="line">
            <a:avLst/>
          </a:prstGeom>
          <a:ln w="635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>
            <a:off x="4041688" y="4099198"/>
            <a:ext cx="378943" cy="14176"/>
          </a:xfrm>
          <a:prstGeom prst="line">
            <a:avLst/>
          </a:prstGeom>
          <a:ln w="635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>
            <a:off x="4024231" y="1311350"/>
            <a:ext cx="2033008" cy="15323"/>
          </a:xfrm>
          <a:prstGeom prst="line">
            <a:avLst/>
          </a:prstGeom>
          <a:ln w="635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 flipV="1">
            <a:off x="5787147" y="4090683"/>
            <a:ext cx="281287" cy="15339"/>
          </a:xfrm>
          <a:prstGeom prst="line">
            <a:avLst/>
          </a:prstGeom>
          <a:ln w="635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275856" y="4322619"/>
            <a:ext cx="4447801" cy="15546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39839" y="4128977"/>
            <a:ext cx="247308" cy="740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084440" y="4127022"/>
            <a:ext cx="135632" cy="4541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096000" y="1124744"/>
            <a:ext cx="2076400" cy="37444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31640" y="5299467"/>
            <a:ext cx="3820616" cy="10098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892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5656" y="1196752"/>
            <a:ext cx="6213367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173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597025" y="2009775"/>
            <a:ext cx="5949950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3490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14</Words>
  <Application>Microsoft Office PowerPoint</Application>
  <PresentationFormat>Affichage à l'écran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Présentation PowerPoint</vt:lpstr>
      <vt:lpstr>Présentation PowerPoint</vt:lpstr>
    </vt:vector>
  </TitlesOfParts>
  <Company>ALLIANCE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SCALZOLARO JEAN-LUC</dc:creator>
  <cp:lastModifiedBy>SCALZOLARO JEAN-LUC</cp:lastModifiedBy>
  <cp:revision>9</cp:revision>
  <cp:lastPrinted>2014-09-11T14:20:31Z</cp:lastPrinted>
  <dcterms:created xsi:type="dcterms:W3CDTF">2014-09-10T06:34:12Z</dcterms:created>
  <dcterms:modified xsi:type="dcterms:W3CDTF">2014-09-11T14:22:39Z</dcterms:modified>
</cp:coreProperties>
</file>