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0" r:id="rId5"/>
    <p:sldId id="256" r:id="rId6"/>
    <p:sldId id="257" r:id="rId7"/>
    <p:sldId id="262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29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10404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3836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72924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31255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29141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2564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02984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6871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5408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25579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55977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68564-EA3F-4957-888D-5899F2C92378}" type="datetimeFigureOut">
              <a:rPr lang="fr-FR" smtClean="0"/>
              <a:pPr/>
              <a:t>27/08/2018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54062-7539-4F2E-9018-1DD746084F1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55234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39079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66912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83805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0664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85805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75014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Personnalisé</PresentationFormat>
  <Paragraphs>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Gérard SALON</dc:creator>
  <cp:lastModifiedBy>Gérard SALON</cp:lastModifiedBy>
  <cp:revision>6</cp:revision>
  <dcterms:created xsi:type="dcterms:W3CDTF">2018-08-25T14:53:59Z</dcterms:created>
  <dcterms:modified xsi:type="dcterms:W3CDTF">2018-08-27T13:11:28Z</dcterms:modified>
</cp:coreProperties>
</file>