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3" d="100"/>
          <a:sy n="113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93869-8CD3-4A63-AD02-78966E0C8C37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E07C8-DB24-4C5A-ADA4-7C7352AFB0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510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E07C8-DB24-4C5A-ADA4-7C7352AFB03B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0876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621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000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859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105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348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1395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4937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488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0740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574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4501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55AFB-1253-4812-8122-F0442FCF6E4E}" type="datetimeFigureOut">
              <a:rPr lang="nl-NL" smtClean="0"/>
              <a:t>2-11-2015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3DFEC-4B14-42FB-8EC7-6DFE17BD00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7524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chte verbindingslijn 3"/>
          <p:cNvCxnSpPr/>
          <p:nvPr/>
        </p:nvCxnSpPr>
        <p:spPr>
          <a:xfrm>
            <a:off x="1776000" y="2637000"/>
            <a:ext cx="0" cy="1656000"/>
          </a:xfrm>
          <a:prstGeom prst="line">
            <a:avLst/>
          </a:prstGeom>
          <a:ln w="15875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4"/>
          <p:cNvCxnSpPr/>
          <p:nvPr/>
        </p:nvCxnSpPr>
        <p:spPr>
          <a:xfrm>
            <a:off x="5376000" y="2637000"/>
            <a:ext cx="0" cy="1656000"/>
          </a:xfrm>
          <a:prstGeom prst="line">
            <a:avLst/>
          </a:prstGeom>
          <a:noFill/>
          <a:ln w="15875" cap="flat" cmpd="sng" algn="ctr">
            <a:solidFill>
              <a:srgbClr val="5B9BD5"/>
            </a:solidFill>
            <a:prstDash val="solid"/>
            <a:miter lim="800000"/>
            <a:headEnd type="triangle"/>
          </a:ln>
          <a:effectLst/>
        </p:spPr>
      </p:cxnSp>
      <p:cxnSp>
        <p:nvCxnSpPr>
          <p:cNvPr id="6" name="Rechte verbindingslijn 5"/>
          <p:cNvCxnSpPr/>
          <p:nvPr/>
        </p:nvCxnSpPr>
        <p:spPr>
          <a:xfrm>
            <a:off x="8256000" y="2637000"/>
            <a:ext cx="0" cy="1656000"/>
          </a:xfrm>
          <a:prstGeom prst="line">
            <a:avLst/>
          </a:prstGeom>
          <a:noFill/>
          <a:ln w="15875" cap="flat" cmpd="sng" algn="ctr">
            <a:solidFill>
              <a:srgbClr val="5B9BD5"/>
            </a:solidFill>
            <a:prstDash val="solid"/>
            <a:miter lim="800000"/>
            <a:headEnd type="triangle"/>
          </a:ln>
          <a:effectLst/>
        </p:spPr>
      </p:cxnSp>
      <p:sp>
        <p:nvSpPr>
          <p:cNvPr id="7" name="Tekstvak 9"/>
          <p:cNvSpPr txBox="1">
            <a:spLocks noChangeArrowheads="1"/>
          </p:cNvSpPr>
          <p:nvPr/>
        </p:nvSpPr>
        <p:spPr bwMode="auto">
          <a:xfrm>
            <a:off x="1560000" y="4293000"/>
            <a:ext cx="432000" cy="360000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T0</a:t>
            </a:r>
            <a:endParaRPr kumimoji="0" lang="en-GB" altLang="nl-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kstvak 10"/>
          <p:cNvSpPr txBox="1">
            <a:spLocks noChangeArrowheads="1"/>
          </p:cNvSpPr>
          <p:nvPr/>
        </p:nvSpPr>
        <p:spPr bwMode="auto">
          <a:xfrm>
            <a:off x="5160000" y="4293000"/>
            <a:ext cx="388957" cy="351281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T1</a:t>
            </a:r>
            <a:endParaRPr kumimoji="0" lang="en-GB" altLang="nl-NL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kstvak 11"/>
          <p:cNvSpPr txBox="1">
            <a:spLocks noChangeArrowheads="1"/>
          </p:cNvSpPr>
          <p:nvPr/>
        </p:nvSpPr>
        <p:spPr bwMode="auto">
          <a:xfrm>
            <a:off x="8040000" y="4293000"/>
            <a:ext cx="432000" cy="360000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T2</a:t>
            </a:r>
            <a:endParaRPr kumimoji="0" lang="en-GB" altLang="nl-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" name="Rechte verbindingslijn met pijl 9"/>
          <p:cNvCxnSpPr/>
          <p:nvPr/>
        </p:nvCxnSpPr>
        <p:spPr>
          <a:xfrm>
            <a:off x="1776000" y="3645000"/>
            <a:ext cx="3597652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>
            <a:off x="5376000" y="3645000"/>
            <a:ext cx="2880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6"/>
          <p:cNvSpPr txBox="1">
            <a:spLocks noChangeArrowheads="1"/>
          </p:cNvSpPr>
          <p:nvPr/>
        </p:nvSpPr>
        <p:spPr bwMode="auto">
          <a:xfrm>
            <a:off x="6077250" y="3069000"/>
            <a:ext cx="1698261" cy="532095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 definable delay time D2 (</a:t>
            </a:r>
            <a:r>
              <a:rPr kumimoji="0" lang="en-GB" altLang="nl-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seconds)</a:t>
            </a:r>
            <a:endParaRPr kumimoji="0" lang="en-GB" altLang="nl-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kstvak 17"/>
          <p:cNvSpPr txBox="1">
            <a:spLocks noChangeArrowheads="1"/>
          </p:cNvSpPr>
          <p:nvPr/>
        </p:nvSpPr>
        <p:spPr bwMode="auto">
          <a:xfrm>
            <a:off x="2784000" y="3069000"/>
            <a:ext cx="1698261" cy="53209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 definable delay time D1</a:t>
            </a:r>
            <a:r>
              <a:rPr kumimoji="0" lang="en-GB" altLang="nl-NL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(seconds)</a:t>
            </a:r>
            <a:endParaRPr kumimoji="0" lang="en-GB" altLang="nl-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kstvak 18"/>
          <p:cNvSpPr txBox="1">
            <a:spLocks noChangeArrowheads="1"/>
          </p:cNvSpPr>
          <p:nvPr/>
        </p:nvSpPr>
        <p:spPr bwMode="auto">
          <a:xfrm>
            <a:off x="1056000" y="1989000"/>
            <a:ext cx="1596731" cy="551248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1: e.g. carport lights on</a:t>
            </a:r>
            <a:endParaRPr kumimoji="0" lang="en-GB" altLang="nl-NL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kstvak 20"/>
          <p:cNvSpPr txBox="1">
            <a:spLocks noChangeArrowheads="1"/>
          </p:cNvSpPr>
          <p:nvPr/>
        </p:nvSpPr>
        <p:spPr bwMode="auto">
          <a:xfrm>
            <a:off x="7608000" y="1989000"/>
            <a:ext cx="1596731" cy="57600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3: e.g. close duo curtain</a:t>
            </a:r>
            <a:endParaRPr kumimoji="0" lang="en-GB" altLang="nl-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kstvak 21"/>
          <p:cNvSpPr txBox="1">
            <a:spLocks noChangeArrowheads="1"/>
          </p:cNvSpPr>
          <p:nvPr/>
        </p:nvSpPr>
        <p:spPr bwMode="auto">
          <a:xfrm>
            <a:off x="4656000" y="1989000"/>
            <a:ext cx="1596733" cy="551248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1: e.g. garden lights on</a:t>
            </a:r>
            <a:endParaRPr kumimoji="0" lang="en-GB" altLang="nl-NL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kstvak 22"/>
          <p:cNvSpPr txBox="1">
            <a:spLocks noChangeArrowheads="1"/>
          </p:cNvSpPr>
          <p:nvPr/>
        </p:nvSpPr>
        <p:spPr bwMode="auto">
          <a:xfrm>
            <a:off x="10200000" y="4293000"/>
            <a:ext cx="432000" cy="288000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T3</a:t>
            </a:r>
            <a:endParaRPr kumimoji="0" lang="en-GB" altLang="nl-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Rechte verbindingslijn met pijl 17"/>
          <p:cNvCxnSpPr/>
          <p:nvPr/>
        </p:nvCxnSpPr>
        <p:spPr>
          <a:xfrm>
            <a:off x="1200000" y="4149000"/>
            <a:ext cx="92723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met pijl 38"/>
          <p:cNvCxnSpPr/>
          <p:nvPr/>
        </p:nvCxnSpPr>
        <p:spPr>
          <a:xfrm flipV="1">
            <a:off x="8256000" y="3640642"/>
            <a:ext cx="2216348" cy="43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vak 22"/>
          <p:cNvSpPr txBox="1">
            <a:spLocks noChangeArrowheads="1"/>
          </p:cNvSpPr>
          <p:nvPr/>
        </p:nvSpPr>
        <p:spPr bwMode="auto">
          <a:xfrm>
            <a:off x="10056000" y="2925000"/>
            <a:ext cx="417130" cy="389812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nl-NL" sz="14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Etc</a:t>
            </a:r>
            <a:endParaRPr kumimoji="0" lang="en-GB" altLang="nl-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" name="Rechthoek 50"/>
          <p:cNvSpPr/>
          <p:nvPr/>
        </p:nvSpPr>
        <p:spPr>
          <a:xfrm>
            <a:off x="3000000" y="477000"/>
            <a:ext cx="38183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Scenario with delayed actions example</a:t>
            </a:r>
            <a:endParaRPr lang="nl-NL" dirty="0"/>
          </a:p>
        </p:txBody>
      </p:sp>
      <p:sp>
        <p:nvSpPr>
          <p:cNvPr id="53" name="Tijdelijke aanduiding voor datum 5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8E07-A0BB-494F-B4DE-A48B94193117}" type="datetime1">
              <a:rPr lang="nl-NL" smtClean="0"/>
              <a:t>2-11-2015</a:t>
            </a:fld>
            <a:endParaRPr lang="nl-NL"/>
          </a:p>
        </p:txBody>
      </p:sp>
      <p:sp>
        <p:nvSpPr>
          <p:cNvPr id="54" name="Tijdelijke aanduiding voor dianumm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FEC-4B14-42FB-8EC7-6DFE17BD0043}" type="slidenum">
              <a:rPr lang="nl-NL" smtClean="0"/>
              <a:t>1</a:t>
            </a:fld>
            <a:endParaRPr lang="nl-NL" dirty="0"/>
          </a:p>
        </p:txBody>
      </p:sp>
      <p:sp>
        <p:nvSpPr>
          <p:cNvPr id="55" name="Tijdelijke aanduiding voor voettekst 5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Willem Keijzer</a:t>
            </a:r>
            <a:br>
              <a:rPr lang="nl-NL" dirty="0" smtClean="0"/>
            </a:br>
            <a:r>
              <a:rPr lang="nl-NL" dirty="0" smtClean="0"/>
              <a:t>willem@k-at.eu</a:t>
            </a:r>
            <a:endParaRPr lang="nl-NL" dirty="0"/>
          </a:p>
        </p:txBody>
      </p:sp>
      <p:sp>
        <p:nvSpPr>
          <p:cNvPr id="23" name="Tekstvak 22"/>
          <p:cNvSpPr txBox="1">
            <a:spLocks noChangeArrowheads="1"/>
          </p:cNvSpPr>
          <p:nvPr/>
        </p:nvSpPr>
        <p:spPr bwMode="auto">
          <a:xfrm>
            <a:off x="624000" y="4005000"/>
            <a:ext cx="648000" cy="288000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l-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</a:t>
            </a:r>
            <a:endParaRPr kumimoji="0" lang="en-GB" altLang="nl-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6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56</Words>
  <Application>Microsoft Office PowerPoint</Application>
  <PresentationFormat>Breedbeeld</PresentationFormat>
  <Paragraphs>16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Willem</dc:creator>
  <cp:lastModifiedBy>Willem</cp:lastModifiedBy>
  <cp:revision>7</cp:revision>
  <dcterms:created xsi:type="dcterms:W3CDTF">2015-11-01T23:30:17Z</dcterms:created>
  <dcterms:modified xsi:type="dcterms:W3CDTF">2015-11-02T00:12:28Z</dcterms:modified>
</cp:coreProperties>
</file>