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45" d="100"/>
          <a:sy n="45" d="100"/>
        </p:scale>
        <p:origin x="2054" y="9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86A0D-E957-4C62-A961-C92A4AACCBE7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A2D5-2677-4778-8FDC-DB7AF48790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7349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86A0D-E957-4C62-A961-C92A4AACCBE7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A2D5-2677-4778-8FDC-DB7AF48790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1709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86A0D-E957-4C62-A961-C92A4AACCBE7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A2D5-2677-4778-8FDC-DB7AF48790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186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86A0D-E957-4C62-A961-C92A4AACCBE7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A2D5-2677-4778-8FDC-DB7AF48790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156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86A0D-E957-4C62-A961-C92A4AACCBE7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A2D5-2677-4778-8FDC-DB7AF48790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5626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86A0D-E957-4C62-A961-C92A4AACCBE7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A2D5-2677-4778-8FDC-DB7AF48790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23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86A0D-E957-4C62-A961-C92A4AACCBE7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A2D5-2677-4778-8FDC-DB7AF48790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4203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86A0D-E957-4C62-A961-C92A4AACCBE7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A2D5-2677-4778-8FDC-DB7AF48790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423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86A0D-E957-4C62-A961-C92A4AACCBE7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A2D5-2677-4778-8FDC-DB7AF48790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737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86A0D-E957-4C62-A961-C92A4AACCBE7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A2D5-2677-4778-8FDC-DB7AF48790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244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86A0D-E957-4C62-A961-C92A4AACCBE7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A2D5-2677-4778-8FDC-DB7AF48790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1295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86A0D-E957-4C62-A961-C92A4AACCBE7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1A2D5-2677-4778-8FDC-DB7AF48790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8727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l="25278" t="23087" r="24351" b="15515"/>
          <a:stretch/>
        </p:blipFill>
        <p:spPr>
          <a:xfrm>
            <a:off x="965200" y="660400"/>
            <a:ext cx="3729145" cy="255693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/>
          <a:srcRect l="24075" t="16832" r="24259" b="16007"/>
          <a:stretch/>
        </p:blipFill>
        <p:spPr>
          <a:xfrm>
            <a:off x="5943600" y="-17995"/>
            <a:ext cx="4542035" cy="332105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4"/>
          <a:srcRect l="24445" t="16666" r="24536" b="16009"/>
          <a:stretch/>
        </p:blipFill>
        <p:spPr>
          <a:xfrm>
            <a:off x="865506" y="3335867"/>
            <a:ext cx="4521200" cy="3356027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5655734" y="5013880"/>
            <a:ext cx="5909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Ok en vert est inactif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82252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Assuristance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 YACOUBI Karim</dc:creator>
  <cp:lastModifiedBy>EL YACOUBI Karim</cp:lastModifiedBy>
  <cp:revision>1</cp:revision>
  <dcterms:created xsi:type="dcterms:W3CDTF">2018-01-09T21:28:19Z</dcterms:created>
  <dcterms:modified xsi:type="dcterms:W3CDTF">2018-01-09T21:28:49Z</dcterms:modified>
</cp:coreProperties>
</file>