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62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54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9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5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75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4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5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8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3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1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8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8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E5F0-25B6-47B1-8ACE-F94A3FFB7D14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FCB9-0C3B-4FC1-A1B8-8D19990DB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9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141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 bongiorno</dc:creator>
  <cp:lastModifiedBy>gerard bongiorno</cp:lastModifiedBy>
  <cp:revision>1</cp:revision>
  <dcterms:created xsi:type="dcterms:W3CDTF">2016-12-11T11:13:26Z</dcterms:created>
  <dcterms:modified xsi:type="dcterms:W3CDTF">2016-12-11T11:14:00Z</dcterms:modified>
</cp:coreProperties>
</file>